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C4FC-8C26-4BBE-8039-B789E577DB56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8CB4C-34FE-45E7-9EAC-E06949500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4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4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4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0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5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9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2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5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3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8CB4C-34FE-45E7-9EAC-E069495008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5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5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39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8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8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8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8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4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6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8B158B-86BA-4E8F-BEE8-49425D80B50C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872E50-903C-4145-83A3-88A47BDF4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supervisors.org/county-government-mississipp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huel@co.simpson.ms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4678-09BD-4B55-9B34-5E705148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1843"/>
            <a:ext cx="6815669" cy="1674822"/>
          </a:xfrm>
        </p:spPr>
        <p:txBody>
          <a:bodyPr/>
          <a:lstStyle/>
          <a:p>
            <a:r>
              <a:rPr lang="en-US" dirty="0"/>
              <a:t>COUNTY BUDGET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A6A23-CC2B-4816-843A-E29C23926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MISSISSIPPI ASSOCIATION OF SUPERVISORS</a:t>
            </a:r>
          </a:p>
          <a:p>
            <a:r>
              <a:rPr lang="en-US" dirty="0"/>
              <a:t>2021 ANNUAL EDUCATIONAL CONFERENCE</a:t>
            </a:r>
          </a:p>
          <a:p>
            <a:r>
              <a:rPr lang="en-US" dirty="0"/>
              <a:t>BILOXI, MS  JUNE 15, 2021</a:t>
            </a:r>
          </a:p>
        </p:txBody>
      </p:sp>
    </p:spTree>
    <p:extLst>
      <p:ext uri="{BB962C8B-B14F-4D97-AF65-F5344CB8AC3E}">
        <p14:creationId xmlns:p14="http://schemas.microsoft.com/office/powerpoint/2010/main" val="21780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76DD-EC94-46B2-A395-F52691F1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D83B-5339-46C3-9020-97DDB10A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31 – DEADLINE FOR SPREADING FINAL AMENDED OLD YEAR BUDGET ON THE BOS MINUTES – ADMIN/COMP/OTHER §19-11-19</a:t>
            </a:r>
          </a:p>
          <a:p>
            <a:r>
              <a:rPr lang="en-US" dirty="0"/>
              <a:t>MONTHLY – FINANCIAL REPORT OF BUDGET SHOWING EXPENDITURES, LIABILITIES AND UNEXPENDED BALANCE AND UNEMCUMBERED BALANCE IN EACH FUND AND RECEIPTS FOR EACH FUND. – CHANCERY CLERK/ADMIN/COMPTROLLER/OTHER §19-11-23</a:t>
            </a:r>
          </a:p>
        </p:txBody>
      </p:sp>
    </p:spTree>
    <p:extLst>
      <p:ext uri="{BB962C8B-B14F-4D97-AF65-F5344CB8AC3E}">
        <p14:creationId xmlns:p14="http://schemas.microsoft.com/office/powerpoint/2010/main" val="226194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CCE8-87B1-4155-B740-1A940F2E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B970-8E3B-4C2F-BFE6-7835730C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- OFFICE OF STATE AUDITOR (OSA) §19-11-9</a:t>
            </a:r>
          </a:p>
          <a:p>
            <a:r>
              <a:rPr lang="en-US" dirty="0"/>
              <a:t>COUNTY FINANCIAL ACCOUNTING MANUAL - OSA</a:t>
            </a:r>
          </a:p>
          <a:p>
            <a:r>
              <a:rPr lang="en-US" dirty="0"/>
              <a:t>FORMS MAY BE COMPUTERIZED</a:t>
            </a:r>
          </a:p>
          <a:p>
            <a:r>
              <a:rPr lang="en-US" dirty="0"/>
              <a:t>ALL REQUIRED INFORMATION MUST BE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9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4F4B-0240-4FCA-AB50-280C90E8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255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19AE-C66D-48C2-BFF1-C5BC485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COUNTY GOVERNMENT IN MISSISSIPPI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15C5-7276-441B-84CA-78DB7906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CENTER FOR GOVERNMENT &amp; COMMUNITY DEVELOPMENT</a:t>
            </a:r>
          </a:p>
          <a:p>
            <a:r>
              <a:rPr lang="en-US" dirty="0"/>
              <a:t>MSU COOPERATIVE EXTENSION SERVICE</a:t>
            </a:r>
          </a:p>
          <a:p>
            <a:r>
              <a:rPr lang="en-US" dirty="0"/>
              <a:t>SIXTH EDITION – PUBLISHED 2019</a:t>
            </a:r>
          </a:p>
          <a:p>
            <a:r>
              <a:rPr lang="en-US" dirty="0">
                <a:hlinkClick r:id="rId3"/>
              </a:rPr>
              <a:t>https://mssupervisors.org/county-government-mississippi</a:t>
            </a:r>
            <a:endParaRPr lang="en-US" dirty="0"/>
          </a:p>
          <a:p>
            <a:r>
              <a:rPr lang="en-US" dirty="0"/>
              <a:t>EXCERPTS FROM CHAPTER 7 - FINANCIAL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F215-D281-459A-865B-925A79C9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RHUEL P. DICKINSON, JR., CPA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3B4DB-3F01-462A-B721-5176561A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SIMPSON COUNTY ADMINISTRATOR </a:t>
            </a:r>
          </a:p>
          <a:p>
            <a:r>
              <a:rPr lang="en-US" dirty="0">
                <a:hlinkClick r:id="rId3"/>
              </a:rPr>
              <a:t>rhuel@co.simpson.ms.us</a:t>
            </a:r>
            <a:r>
              <a:rPr lang="en-US" dirty="0"/>
              <a:t>	OFFICE 601-847-1418	CELL 601-382-3009</a:t>
            </a:r>
          </a:p>
        </p:txBody>
      </p:sp>
    </p:spTree>
    <p:extLst>
      <p:ext uri="{BB962C8B-B14F-4D97-AF65-F5344CB8AC3E}">
        <p14:creationId xmlns:p14="http://schemas.microsoft.com/office/powerpoint/2010/main" val="353116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DACC-E475-4A14-AC1C-A5A30BA7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C1E6-C5B1-439A-8E41-EBC5DEE2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REVENUE SOURCES</a:t>
            </a:r>
            <a:r>
              <a:rPr lang="en-US" u="sng" dirty="0"/>
              <a:t>:</a:t>
            </a:r>
          </a:p>
          <a:p>
            <a:r>
              <a:rPr lang="en-US" b="1" dirty="0"/>
              <a:t>LOCAL</a:t>
            </a:r>
            <a:r>
              <a:rPr lang="en-US" dirty="0"/>
              <a:t> – AD VALOREM TAXES, LICENSES, FINES, FEES, ENDING CASH BALANCE &amp; ETC.</a:t>
            </a:r>
          </a:p>
          <a:p>
            <a:r>
              <a:rPr lang="en-US" b="1" dirty="0"/>
              <a:t>STATE</a:t>
            </a:r>
            <a:r>
              <a:rPr lang="en-US" dirty="0"/>
              <a:t> – HOMESTEAD, REIMBURSEMENTS, STATE AID ROADS, EMS, GAS TAX, TRUCK &amp; BUS PRIV., OIL, GAS, TIMBER, SALT SEVERANCE, LIQUOR PRIV., GRAND GULF, INSURANCE REBATE, GAMING AND ETC.</a:t>
            </a:r>
          </a:p>
          <a:p>
            <a:r>
              <a:rPr lang="en-US" b="1" dirty="0"/>
              <a:t>FEDERAL</a:t>
            </a:r>
            <a:r>
              <a:rPr lang="en-US" dirty="0"/>
              <a:t> – EMPG, NATIONAL FOREST DISTRIB., PILT, GRANTS</a:t>
            </a:r>
          </a:p>
        </p:txBody>
      </p:sp>
    </p:spTree>
    <p:extLst>
      <p:ext uri="{BB962C8B-B14F-4D97-AF65-F5344CB8AC3E}">
        <p14:creationId xmlns:p14="http://schemas.microsoft.com/office/powerpoint/2010/main" val="167115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8396-C486-4B78-86DB-A377C0DC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658C-6615-40E2-8E41-9EC09E56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BUDGET IS A PLAN OF ACTION FOR THE FISCAL YEAR – FOR REVENUES, EXPENDITURES, CAPITAL PROJECTS, DEBT SERVICE, CASH MANAGEMENT AND TAXATION REQUIREMENTS</a:t>
            </a:r>
          </a:p>
          <a:p>
            <a:r>
              <a:rPr lang="en-US" dirty="0"/>
              <a:t>BUDGET IS A LEGAL LIMITATION §19-11-17</a:t>
            </a:r>
          </a:p>
          <a:p>
            <a:r>
              <a:rPr lang="en-US" dirty="0"/>
              <a:t>BUDGET MAY BE AMENDED DURING THE YEAR §19-11-19</a:t>
            </a:r>
          </a:p>
          <a:p>
            <a:r>
              <a:rPr lang="en-US" dirty="0"/>
              <a:t>BUDGET MAY BE AMENDED THOUGH SEPTEMBER 30. §19-11-19 (NOT AFTER)</a:t>
            </a:r>
          </a:p>
        </p:txBody>
      </p:sp>
    </p:spTree>
    <p:extLst>
      <p:ext uri="{BB962C8B-B14F-4D97-AF65-F5344CB8AC3E}">
        <p14:creationId xmlns:p14="http://schemas.microsoft.com/office/powerpoint/2010/main" val="6961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D3E1-A347-43B5-BB32-B92C135F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5" y="982132"/>
            <a:ext cx="9631324" cy="1197542"/>
          </a:xfrm>
        </p:spPr>
        <p:txBody>
          <a:bodyPr>
            <a:normAutofit/>
          </a:bodyPr>
          <a:lstStyle/>
          <a:p>
            <a:r>
              <a:rPr lang="en-US" dirty="0"/>
              <a:t>BUDGETARY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FA013-EE48-45F8-88A3-AF520D7A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865" y="2392326"/>
            <a:ext cx="9503732" cy="3483542"/>
          </a:xfrm>
        </p:spPr>
        <p:txBody>
          <a:bodyPr>
            <a:normAutofit fontScale="92500"/>
          </a:bodyPr>
          <a:lstStyle/>
          <a:p>
            <a:r>
              <a:rPr lang="en-US" dirty="0"/>
              <a:t>IDENTIFY NEEDS AND FORECAST REQUIREMENTS FOR NEEDS</a:t>
            </a:r>
          </a:p>
          <a:p>
            <a:r>
              <a:rPr lang="en-US" dirty="0"/>
              <a:t>PREPARE DEPARTMENTAL BUDGET REQUESTS – DEPT. HEADS</a:t>
            </a:r>
          </a:p>
          <a:p>
            <a:r>
              <a:rPr lang="en-US" dirty="0"/>
              <a:t>REVIEW DEPARTMENTAL BUDGET REQUESTS – ADMIN/COMP</a:t>
            </a:r>
          </a:p>
          <a:p>
            <a:r>
              <a:rPr lang="en-US" dirty="0"/>
              <a:t>PREPARE RECOMMENDED ANNUAL BUDGET – ADMIN/COMP</a:t>
            </a:r>
          </a:p>
          <a:p>
            <a:r>
              <a:rPr lang="en-US" dirty="0"/>
              <a:t>ADOPTING AND IMPLEMENTING THE BUDGET – BOS</a:t>
            </a:r>
          </a:p>
          <a:p>
            <a:r>
              <a:rPr lang="en-US" dirty="0"/>
              <a:t>AMENDING THE BUDGET - BOS</a:t>
            </a:r>
          </a:p>
          <a:p>
            <a:r>
              <a:rPr lang="en-US" dirty="0"/>
              <a:t>ADOPTING THE FINAL AMENDED BUDGET - BOS</a:t>
            </a:r>
          </a:p>
        </p:txBody>
      </p:sp>
    </p:spTree>
    <p:extLst>
      <p:ext uri="{BB962C8B-B14F-4D97-AF65-F5344CB8AC3E}">
        <p14:creationId xmlns:p14="http://schemas.microsoft.com/office/powerpoint/2010/main" val="407786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A018-BA49-4BBA-B667-5730495E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BUDGETARY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BF7A-F1CA-4B95-8246-5D328B17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NEW BUDGET REQUESTS TO BE SUBMITTED AT JULY BOS MEETING</a:t>
            </a:r>
          </a:p>
          <a:p>
            <a:r>
              <a:rPr lang="en-US" dirty="0"/>
              <a:t>NEW BUDGET PRESENTED TO BOS AT AUGUST MEETING</a:t>
            </a:r>
          </a:p>
          <a:p>
            <a:r>
              <a:rPr lang="en-US" dirty="0"/>
              <a:t>ADVERTISE PUBLIC HEARING FOR NEW BUDGET &amp; TAX LEVY – AUG. </a:t>
            </a:r>
          </a:p>
          <a:p>
            <a:r>
              <a:rPr lang="en-US" dirty="0"/>
              <a:t>ADOPT NEW BUDGET AND LEVY RESOLUTION BY SEPTEMBER 15</a:t>
            </a:r>
          </a:p>
          <a:p>
            <a:r>
              <a:rPr lang="en-US" dirty="0"/>
              <a:t>AMEND NEW BUDGET THROUGHOUT THE NEW YEAR FROM OCT. 1 TO THE FOLLOWING SEPT. 30.</a:t>
            </a:r>
          </a:p>
          <a:p>
            <a:r>
              <a:rPr lang="en-US" dirty="0"/>
              <a:t>SPREAD FINAL AMENDED BUDGET ON MINUTES BY OCT. 31.</a:t>
            </a:r>
          </a:p>
        </p:txBody>
      </p:sp>
    </p:spTree>
    <p:extLst>
      <p:ext uri="{BB962C8B-B14F-4D97-AF65-F5344CB8AC3E}">
        <p14:creationId xmlns:p14="http://schemas.microsoft.com/office/powerpoint/2010/main" val="292628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C691-1F56-4302-B1C5-D1B4C9B7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C60B-FD0E-4854-96A8-D406F184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MAY – FORMULATE NEW BUDGET POLICY – BOS</a:t>
            </a:r>
          </a:p>
          <a:p>
            <a:r>
              <a:rPr lang="en-US" dirty="0"/>
              <a:t>MAY – DEVELOP NEW FINANCIAL FORECAST – ADMIN/COMP/OTHER</a:t>
            </a:r>
          </a:p>
          <a:p>
            <a:r>
              <a:rPr lang="en-US" dirty="0"/>
              <a:t>JUNE – DISTRIBUTE NEW DEPT. BUDGET FORMS – ADMIN/COMP/OTHER</a:t>
            </a:r>
          </a:p>
          <a:p>
            <a:r>
              <a:rPr lang="en-US" dirty="0"/>
              <a:t>JULY  - FIRST BOS MEETING – NEW BUDGET REQUEST DEADLINE §§19-11-7, 19-25-13, 27-1-9 – BOS/DEPT. HEADS</a:t>
            </a:r>
          </a:p>
          <a:p>
            <a:r>
              <a:rPr lang="en-US" dirty="0"/>
              <a:t>JULY/AUG – REVIEW NEW DEPT. BUDGET REQUESTS AND FORMULATE BUDGET – ADMIN/COMP/OTHER §19-11-7</a:t>
            </a:r>
          </a:p>
          <a:p>
            <a:r>
              <a:rPr lang="en-US" dirty="0"/>
              <a:t>AUG – PROPOSED NEW BUDGET TO BOS – ADMIN/COMP/OTHER  §19-11-7</a:t>
            </a:r>
          </a:p>
        </p:txBody>
      </p:sp>
    </p:spTree>
    <p:extLst>
      <p:ext uri="{BB962C8B-B14F-4D97-AF65-F5344CB8AC3E}">
        <p14:creationId xmlns:p14="http://schemas.microsoft.com/office/powerpoint/2010/main" val="252371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5C88-6BBA-4113-8214-6772159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7F03-B523-4916-B67D-0D26457F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AUGUST – ADVERTISE NEW BUDGET &amp; CURRENT YEAR TAX LEVY HEARING §§ 19-11-7 &amp; 27-39-203 – BOS/ADMIN/COMP/OTHER</a:t>
            </a:r>
          </a:p>
          <a:p>
            <a:r>
              <a:rPr lang="en-US" dirty="0"/>
              <a:t>SEPT. 15 – DEADLINE TO ADOPT AND ADVERTISE NEW BUDGET AND TAX LEVY §§27-39-317 &amp; 27-39-203, 27-39-317 - BOS</a:t>
            </a:r>
          </a:p>
          <a:p>
            <a:r>
              <a:rPr lang="en-US" dirty="0"/>
              <a:t>WITHIN 10 DAYS AFTER TAX LEVY ADOPTION – ADVERTISE OR POST  §27-39-319 – CHANCERY CLERK</a:t>
            </a:r>
          </a:p>
          <a:p>
            <a:r>
              <a:rPr lang="en-US" dirty="0"/>
              <a:t>SEPTEMBER 30 – DEADLINE TO AMEND OLD BUDGET §19-11-19 - BOS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01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606</Words>
  <Application>Microsoft Office PowerPoint</Application>
  <PresentationFormat>Widescreen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COUNTY BUDGET PROCESS</vt:lpstr>
      <vt:lpstr>COUNTY GOVERNMENT IN MISSISSIPPI</vt:lpstr>
      <vt:lpstr>RHUEL P. DICKINSON, JR., CPA </vt:lpstr>
      <vt:lpstr>BUDGETING</vt:lpstr>
      <vt:lpstr>BUDGETING</vt:lpstr>
      <vt:lpstr>BUDGETARY PROCESS</vt:lpstr>
      <vt:lpstr>BUDGETARY ORGANIZATION</vt:lpstr>
      <vt:lpstr>BUDGET CALENDAR</vt:lpstr>
      <vt:lpstr>BUDGET CALENDAR</vt:lpstr>
      <vt:lpstr>BUDGET CALENDAR</vt:lpstr>
      <vt:lpstr>BUDGET FORMS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BUDGET PROCESS</dc:title>
  <dc:creator>Rhuel Dickinson</dc:creator>
  <cp:lastModifiedBy>Rhuel Dickinson</cp:lastModifiedBy>
  <cp:revision>17</cp:revision>
  <cp:lastPrinted>2021-06-09T15:01:10Z</cp:lastPrinted>
  <dcterms:created xsi:type="dcterms:W3CDTF">2021-06-08T19:36:23Z</dcterms:created>
  <dcterms:modified xsi:type="dcterms:W3CDTF">2021-06-09T15:46:24Z</dcterms:modified>
</cp:coreProperties>
</file>