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8" r:id="rId10"/>
    <p:sldId id="270" r:id="rId11"/>
    <p:sldId id="269" r:id="rId12"/>
    <p:sldId id="265" r:id="rId13"/>
    <p:sldId id="266" r:id="rId14"/>
    <p:sldId id="267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43" d="100"/>
          <a:sy n="143" d="100"/>
        </p:scale>
        <p:origin x="-128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E8608-97F3-455A-8138-3DA0AA0D7C0B}" type="datetimeFigureOut">
              <a:rPr lang="en-US" smtClean="0"/>
              <a:t>6/25/15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E7809-C2B0-41C9-B7B4-002F349513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862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E8608-97F3-455A-8138-3DA0AA0D7C0B}" type="datetimeFigureOut">
              <a:rPr lang="en-US" smtClean="0"/>
              <a:t>6/25/15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E7809-C2B0-41C9-B7B4-002F349513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185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E8608-97F3-455A-8138-3DA0AA0D7C0B}" type="datetimeFigureOut">
              <a:rPr lang="en-US" smtClean="0"/>
              <a:t>6/25/15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E7809-C2B0-41C9-B7B4-002F349513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790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E8608-97F3-455A-8138-3DA0AA0D7C0B}" type="datetimeFigureOut">
              <a:rPr lang="en-US" smtClean="0"/>
              <a:t>6/25/15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E7809-C2B0-41C9-B7B4-002F349513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390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E8608-97F3-455A-8138-3DA0AA0D7C0B}" type="datetimeFigureOut">
              <a:rPr lang="en-US" smtClean="0"/>
              <a:t>6/25/15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E7809-C2B0-41C9-B7B4-002F349513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045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E8608-97F3-455A-8138-3DA0AA0D7C0B}" type="datetimeFigureOut">
              <a:rPr lang="en-US" smtClean="0"/>
              <a:t>6/25/15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E7809-C2B0-41C9-B7B4-002F349513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609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E8608-97F3-455A-8138-3DA0AA0D7C0B}" type="datetimeFigureOut">
              <a:rPr lang="en-US" smtClean="0"/>
              <a:t>6/25/15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E7809-C2B0-41C9-B7B4-002F349513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496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E8608-97F3-455A-8138-3DA0AA0D7C0B}" type="datetimeFigureOut">
              <a:rPr lang="en-US" smtClean="0"/>
              <a:t>6/25/15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E7809-C2B0-41C9-B7B4-002F349513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184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E8608-97F3-455A-8138-3DA0AA0D7C0B}" type="datetimeFigureOut">
              <a:rPr lang="en-US" smtClean="0"/>
              <a:t>6/25/15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E7809-C2B0-41C9-B7B4-002F349513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169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E8608-97F3-455A-8138-3DA0AA0D7C0B}" type="datetimeFigureOut">
              <a:rPr lang="en-US" smtClean="0"/>
              <a:t>6/25/15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E7809-C2B0-41C9-B7B4-002F349513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97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E8608-97F3-455A-8138-3DA0AA0D7C0B}" type="datetimeFigureOut">
              <a:rPr lang="en-US" smtClean="0"/>
              <a:t>6/25/15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E7809-C2B0-41C9-B7B4-002F349513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27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E8608-97F3-455A-8138-3DA0AA0D7C0B}" type="datetimeFigureOut">
              <a:rPr lang="en-US" smtClean="0"/>
              <a:t>6/25/15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E7809-C2B0-41C9-B7B4-002F349513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587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2747962"/>
            <a:ext cx="9753600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33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70514"/>
          </a:xfrm>
        </p:spPr>
        <p:txBody>
          <a:bodyPr>
            <a:normAutofit/>
          </a:bodyPr>
          <a:lstStyle/>
          <a:p>
            <a:pPr algn="ctr"/>
            <a:r>
              <a:rPr lang="en-US" sz="8000" b="1" dirty="0" smtClean="0"/>
              <a:t>$5.18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1216533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8892" y="454310"/>
            <a:ext cx="8800574" cy="5920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813518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1687" y="1185862"/>
            <a:ext cx="8048625" cy="44862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770812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isContent="1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162" y="1200150"/>
            <a:ext cx="8067675" cy="44577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909209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isContent="1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6450" y="1195387"/>
            <a:ext cx="8039100" cy="44672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63260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isContent="1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7100" y="2420293"/>
            <a:ext cx="5257800" cy="2381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882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28 YR OLD MALE INMATE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algn="ctr"/>
            <a:r>
              <a:rPr lang="en-US" sz="3600" dirty="0" smtClean="0"/>
              <a:t>Irregular heartbeat and palpitations</a:t>
            </a:r>
          </a:p>
          <a:p>
            <a:pPr algn="ctr"/>
            <a:r>
              <a:rPr lang="en-US" sz="3600" dirty="0" smtClean="0"/>
              <a:t>Surgery and pacemaker</a:t>
            </a:r>
          </a:p>
          <a:p>
            <a:pPr algn="ctr"/>
            <a:r>
              <a:rPr lang="en-US" sz="3600" dirty="0" smtClean="0"/>
              <a:t>Hospital billed 	$150,742.81</a:t>
            </a:r>
          </a:p>
          <a:p>
            <a:pPr algn="ctr"/>
            <a:r>
              <a:rPr lang="en-US" sz="3600" dirty="0" smtClean="0"/>
              <a:t>County paid		$10,302.81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74014449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37 YR OLD MALE INMATE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algn="ctr"/>
            <a:r>
              <a:rPr lang="en-US" sz="3600" dirty="0" smtClean="0"/>
              <a:t>Broken ankle at time of arrest</a:t>
            </a:r>
          </a:p>
          <a:p>
            <a:pPr algn="ctr"/>
            <a:r>
              <a:rPr lang="en-US" sz="3600" dirty="0" smtClean="0"/>
              <a:t>Surgery and pulmonary tests</a:t>
            </a:r>
          </a:p>
          <a:p>
            <a:pPr algn="ctr"/>
            <a:r>
              <a:rPr lang="en-US" sz="3600" dirty="0" smtClean="0"/>
              <a:t>Hospital billed 	$79,937.49</a:t>
            </a:r>
          </a:p>
          <a:p>
            <a:pPr algn="ctr"/>
            <a:r>
              <a:rPr lang="en-US" sz="3600" dirty="0" smtClean="0"/>
              <a:t>County paid		$6,961.56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25067373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43 YR OLD MALE INMATE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algn="ctr"/>
            <a:r>
              <a:rPr lang="en-US" sz="3600" dirty="0" smtClean="0"/>
              <a:t>Urinary tract infection</a:t>
            </a:r>
          </a:p>
          <a:p>
            <a:pPr algn="ctr"/>
            <a:r>
              <a:rPr lang="en-US" sz="3600" dirty="0" smtClean="0"/>
              <a:t>CT scans, labs and radiology</a:t>
            </a:r>
          </a:p>
          <a:p>
            <a:pPr algn="ctr"/>
            <a:r>
              <a:rPr lang="en-US" sz="3600" dirty="0" smtClean="0"/>
              <a:t>Hospital billed 	$9,615.62</a:t>
            </a:r>
          </a:p>
          <a:p>
            <a:pPr algn="ctr"/>
            <a:r>
              <a:rPr lang="en-US" sz="3600" dirty="0" smtClean="0"/>
              <a:t>County paid		$289.13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50518018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6489"/>
            <a:ext cx="10515600" cy="56215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BENEFITS OF PROFESSIONAL CLAIMS ADMINISTRATION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07583"/>
            <a:ext cx="5181600" cy="506938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/>
              <a:t>EXPERIENCED CLAIMS AUDITORS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/>
              <a:t>SOPHISTICATED CLAIMS SOFTWARE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/>
              <a:t>MEDICAL CLAIMS ID CARDS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/>
              <a:t>PRE-AUTHORIZATION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/>
              <a:t>COORDINATION OF BENEFITS &amp; OTHER ELIGIBILITIES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/>
              <a:t>EFFICIENT PROCESSING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107583"/>
            <a:ext cx="5181600" cy="506938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/>
              <a:t>CLAIMS MGMT FOR STOP-LOSS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/>
              <a:t>PRESCRIPTION ASSISTANCE PROGRAM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/>
              <a:t>MEDICAL 1099 PREPARATION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/>
              <a:t>AUDIT SUPPORT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/>
              <a:t>BUFFER BETWEEN ELECTED OFFICIAL AND LOCAL MEDICAL PROVIDERS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56996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700" y="1204912"/>
            <a:ext cx="7848600" cy="4448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5228906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162" y="1200150"/>
            <a:ext cx="8067675" cy="44577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290422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isContent="1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5987" y="1190625"/>
            <a:ext cx="7820025" cy="44767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671808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isContent="1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9554" y="405684"/>
            <a:ext cx="9182637" cy="621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403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1169</TotalTime>
  <Words>97</Words>
  <Application>Microsoft Macintosh PowerPoint</Application>
  <PresentationFormat>Custom</PresentationFormat>
  <Paragraphs>33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28 YR OLD MALE INMATE</vt:lpstr>
      <vt:lpstr>37 YR OLD MALE INMATE</vt:lpstr>
      <vt:lpstr>43 YR OLD MALE INMATE</vt:lpstr>
      <vt:lpstr>BENEFITS OF PROFESSIONAL CLAIMS ADMINISTRATION</vt:lpstr>
      <vt:lpstr>PowerPoint Presentation</vt:lpstr>
      <vt:lpstr>PowerPoint Presentation</vt:lpstr>
      <vt:lpstr>PowerPoint Presentation</vt:lpstr>
      <vt:lpstr>PowerPoint Presentation</vt:lpstr>
      <vt:lpstr>$5.18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</dc:creator>
  <cp:lastModifiedBy>Pat King</cp:lastModifiedBy>
  <cp:revision>37</cp:revision>
  <dcterms:created xsi:type="dcterms:W3CDTF">2015-06-13T00:46:32Z</dcterms:created>
  <dcterms:modified xsi:type="dcterms:W3CDTF">2015-06-25T14:53:58Z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